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212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4B17D1-58D0-46B9-BA88-D34A6BB8776E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42C69E24-D220-4733-AA8A-E2FB2C95DE83}">
      <dgm:prSet phldrT="[Text]"/>
      <dgm:spPr/>
      <dgm:t>
        <a:bodyPr/>
        <a:lstStyle/>
        <a:p>
          <a:pPr algn="ctr"/>
          <a:r>
            <a:rPr lang="en-US" dirty="0"/>
            <a:t>Economics</a:t>
          </a:r>
        </a:p>
      </dgm:t>
    </dgm:pt>
    <dgm:pt modelId="{49AA55BC-3DE2-453B-B177-8F6B5986F308}" type="parTrans" cxnId="{643F4279-C15F-4675-B5C5-301DF81F1344}">
      <dgm:prSet/>
      <dgm:spPr/>
      <dgm:t>
        <a:bodyPr/>
        <a:lstStyle/>
        <a:p>
          <a:pPr algn="ctr"/>
          <a:endParaRPr lang="en-US"/>
        </a:p>
      </dgm:t>
    </dgm:pt>
    <dgm:pt modelId="{A1092C1C-40FD-4238-BB95-0F6BC0FC9E3D}" type="sibTrans" cxnId="{643F4279-C15F-4675-B5C5-301DF81F1344}">
      <dgm:prSet/>
      <dgm:spPr/>
      <dgm:t>
        <a:bodyPr/>
        <a:lstStyle/>
        <a:p>
          <a:pPr algn="ctr"/>
          <a:endParaRPr lang="en-US"/>
        </a:p>
      </dgm:t>
    </dgm:pt>
    <dgm:pt modelId="{3F561700-C3B4-481A-B2D5-EE2472C01816}">
      <dgm:prSet phldrT="[Text]"/>
      <dgm:spPr/>
      <dgm:t>
        <a:bodyPr/>
        <a:lstStyle/>
        <a:p>
          <a:pPr algn="ctr"/>
          <a:r>
            <a:rPr lang="en-US" dirty="0"/>
            <a:t>Civics</a:t>
          </a:r>
        </a:p>
      </dgm:t>
    </dgm:pt>
    <dgm:pt modelId="{6D8D565A-9249-43E2-93A1-B244ED0385A8}" type="parTrans" cxnId="{213AADF7-8CFB-4C27-AB51-7B075D9ECCC8}">
      <dgm:prSet/>
      <dgm:spPr/>
      <dgm:t>
        <a:bodyPr/>
        <a:lstStyle/>
        <a:p>
          <a:pPr algn="ctr"/>
          <a:endParaRPr lang="en-US"/>
        </a:p>
      </dgm:t>
    </dgm:pt>
    <dgm:pt modelId="{0196B69D-E490-4972-AFF9-776A5ACA8AF1}" type="sibTrans" cxnId="{213AADF7-8CFB-4C27-AB51-7B075D9ECCC8}">
      <dgm:prSet/>
      <dgm:spPr/>
      <dgm:t>
        <a:bodyPr/>
        <a:lstStyle/>
        <a:p>
          <a:pPr algn="ctr"/>
          <a:endParaRPr lang="en-US"/>
        </a:p>
      </dgm:t>
    </dgm:pt>
    <dgm:pt modelId="{388259CB-335C-42B0-BFD7-F959CA3261E3}">
      <dgm:prSet phldrT="[Text]"/>
      <dgm:spPr/>
      <dgm:t>
        <a:bodyPr/>
        <a:lstStyle/>
        <a:p>
          <a:pPr algn="ctr"/>
          <a:r>
            <a:rPr lang="en-US" dirty="0"/>
            <a:t>Science</a:t>
          </a:r>
        </a:p>
      </dgm:t>
    </dgm:pt>
    <dgm:pt modelId="{14CAC91D-9DCC-48B4-BC8F-85099B02757A}" type="parTrans" cxnId="{7A2DC8BB-02B3-4D89-844B-FB7F9FAB2CD4}">
      <dgm:prSet/>
      <dgm:spPr/>
      <dgm:t>
        <a:bodyPr/>
        <a:lstStyle/>
        <a:p>
          <a:pPr algn="ctr"/>
          <a:endParaRPr lang="en-US"/>
        </a:p>
      </dgm:t>
    </dgm:pt>
    <dgm:pt modelId="{26B775A4-8459-4957-840A-97C0FD442A10}" type="sibTrans" cxnId="{7A2DC8BB-02B3-4D89-844B-FB7F9FAB2CD4}">
      <dgm:prSet/>
      <dgm:spPr/>
      <dgm:t>
        <a:bodyPr/>
        <a:lstStyle/>
        <a:p>
          <a:pPr algn="ctr"/>
          <a:endParaRPr lang="en-US"/>
        </a:p>
      </dgm:t>
    </dgm:pt>
    <dgm:pt modelId="{67BAB2E0-FA0F-4209-BB48-1FD4E52F2FB8}">
      <dgm:prSet phldrT="[Text]"/>
      <dgm:spPr/>
      <dgm:t>
        <a:bodyPr/>
        <a:lstStyle/>
        <a:p>
          <a:pPr algn="ctr"/>
          <a:r>
            <a:rPr lang="en-US" dirty="0"/>
            <a:t>Etc.</a:t>
          </a:r>
        </a:p>
      </dgm:t>
    </dgm:pt>
    <dgm:pt modelId="{5DF4F209-4788-4337-A50A-CD3996265F8E}" type="parTrans" cxnId="{0DA54E7B-2CB5-4498-9EDA-E3F5A19AF0B6}">
      <dgm:prSet/>
      <dgm:spPr/>
      <dgm:t>
        <a:bodyPr/>
        <a:lstStyle/>
        <a:p>
          <a:pPr algn="ctr"/>
          <a:endParaRPr lang="en-US"/>
        </a:p>
      </dgm:t>
    </dgm:pt>
    <dgm:pt modelId="{522DC90C-8278-470B-AEC5-8FF2C51C142B}" type="sibTrans" cxnId="{0DA54E7B-2CB5-4498-9EDA-E3F5A19AF0B6}">
      <dgm:prSet/>
      <dgm:spPr/>
      <dgm:t>
        <a:bodyPr/>
        <a:lstStyle/>
        <a:p>
          <a:pPr algn="ctr"/>
          <a:endParaRPr lang="en-US"/>
        </a:p>
      </dgm:t>
    </dgm:pt>
    <dgm:pt modelId="{1123BC9B-84C9-4C31-9CB9-CC8E18225894}" type="pres">
      <dgm:prSet presAssocID="{734B17D1-58D0-46B9-BA88-D34A6BB8776E}" presName="Name0" presStyleCnt="0">
        <dgm:presLayoutVars>
          <dgm:dir/>
          <dgm:resizeHandles val="exact"/>
        </dgm:presLayoutVars>
      </dgm:prSet>
      <dgm:spPr/>
    </dgm:pt>
    <dgm:pt modelId="{89DCEE43-3895-4FA3-8788-2DA10B013F33}" type="pres">
      <dgm:prSet presAssocID="{42C69E24-D220-4733-AA8A-E2FB2C95DE83}" presName="parTxOnly" presStyleLbl="node1" presStyleIdx="0" presStyleCnt="4">
        <dgm:presLayoutVars>
          <dgm:bulletEnabled val="1"/>
        </dgm:presLayoutVars>
      </dgm:prSet>
      <dgm:spPr/>
    </dgm:pt>
    <dgm:pt modelId="{CFC7D643-308A-4E81-916F-69FBEC292D60}" type="pres">
      <dgm:prSet presAssocID="{A1092C1C-40FD-4238-BB95-0F6BC0FC9E3D}" presName="parSpace" presStyleCnt="0"/>
      <dgm:spPr/>
    </dgm:pt>
    <dgm:pt modelId="{7709DAED-81FA-4E46-8B22-A512AFBFE915}" type="pres">
      <dgm:prSet presAssocID="{3F561700-C3B4-481A-B2D5-EE2472C01816}" presName="parTxOnly" presStyleLbl="node1" presStyleIdx="1" presStyleCnt="4">
        <dgm:presLayoutVars>
          <dgm:bulletEnabled val="1"/>
        </dgm:presLayoutVars>
      </dgm:prSet>
      <dgm:spPr/>
    </dgm:pt>
    <dgm:pt modelId="{250B9703-86BE-43FF-A83F-2F9BA40D6DBF}" type="pres">
      <dgm:prSet presAssocID="{0196B69D-E490-4972-AFF9-776A5ACA8AF1}" presName="parSpace" presStyleCnt="0"/>
      <dgm:spPr/>
    </dgm:pt>
    <dgm:pt modelId="{9708CB76-DFF7-4B41-85C5-6C806869238D}" type="pres">
      <dgm:prSet presAssocID="{388259CB-335C-42B0-BFD7-F959CA3261E3}" presName="parTxOnly" presStyleLbl="node1" presStyleIdx="2" presStyleCnt="4">
        <dgm:presLayoutVars>
          <dgm:bulletEnabled val="1"/>
        </dgm:presLayoutVars>
      </dgm:prSet>
      <dgm:spPr/>
    </dgm:pt>
    <dgm:pt modelId="{0B76501B-056D-402F-B545-764CF8123F7D}" type="pres">
      <dgm:prSet presAssocID="{26B775A4-8459-4957-840A-97C0FD442A10}" presName="parSpace" presStyleCnt="0"/>
      <dgm:spPr/>
    </dgm:pt>
    <dgm:pt modelId="{FD9F9DE5-15F0-4A8E-9E24-E2F4275DF056}" type="pres">
      <dgm:prSet presAssocID="{67BAB2E0-FA0F-4209-BB48-1FD4E52F2FB8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77F4431D-4F05-4F0D-B4FE-6BD28F10FC40}" type="presOf" srcId="{734B17D1-58D0-46B9-BA88-D34A6BB8776E}" destId="{1123BC9B-84C9-4C31-9CB9-CC8E18225894}" srcOrd="0" destOrd="0" presId="urn:microsoft.com/office/officeart/2005/8/layout/hChevron3"/>
    <dgm:cxn modelId="{643F4279-C15F-4675-B5C5-301DF81F1344}" srcId="{734B17D1-58D0-46B9-BA88-D34A6BB8776E}" destId="{42C69E24-D220-4733-AA8A-E2FB2C95DE83}" srcOrd="0" destOrd="0" parTransId="{49AA55BC-3DE2-453B-B177-8F6B5986F308}" sibTransId="{A1092C1C-40FD-4238-BB95-0F6BC0FC9E3D}"/>
    <dgm:cxn modelId="{0DA54E7B-2CB5-4498-9EDA-E3F5A19AF0B6}" srcId="{734B17D1-58D0-46B9-BA88-D34A6BB8776E}" destId="{67BAB2E0-FA0F-4209-BB48-1FD4E52F2FB8}" srcOrd="3" destOrd="0" parTransId="{5DF4F209-4788-4337-A50A-CD3996265F8E}" sibTransId="{522DC90C-8278-470B-AEC5-8FF2C51C142B}"/>
    <dgm:cxn modelId="{66E83AA0-473D-4F1C-B1E9-5FA764F0FDA6}" type="presOf" srcId="{42C69E24-D220-4733-AA8A-E2FB2C95DE83}" destId="{89DCEE43-3895-4FA3-8788-2DA10B013F33}" srcOrd="0" destOrd="0" presId="urn:microsoft.com/office/officeart/2005/8/layout/hChevron3"/>
    <dgm:cxn modelId="{1F76D3A5-1612-4959-8A64-C6B886BFB9AF}" type="presOf" srcId="{388259CB-335C-42B0-BFD7-F959CA3261E3}" destId="{9708CB76-DFF7-4B41-85C5-6C806869238D}" srcOrd="0" destOrd="0" presId="urn:microsoft.com/office/officeart/2005/8/layout/hChevron3"/>
    <dgm:cxn modelId="{7A2DC8BB-02B3-4D89-844B-FB7F9FAB2CD4}" srcId="{734B17D1-58D0-46B9-BA88-D34A6BB8776E}" destId="{388259CB-335C-42B0-BFD7-F959CA3261E3}" srcOrd="2" destOrd="0" parTransId="{14CAC91D-9DCC-48B4-BC8F-85099B02757A}" sibTransId="{26B775A4-8459-4957-840A-97C0FD442A10}"/>
    <dgm:cxn modelId="{F175BEE5-280B-4C81-B27D-D7F5329C4904}" type="presOf" srcId="{67BAB2E0-FA0F-4209-BB48-1FD4E52F2FB8}" destId="{FD9F9DE5-15F0-4A8E-9E24-E2F4275DF056}" srcOrd="0" destOrd="0" presId="urn:microsoft.com/office/officeart/2005/8/layout/hChevron3"/>
    <dgm:cxn modelId="{213AADF7-8CFB-4C27-AB51-7B075D9ECCC8}" srcId="{734B17D1-58D0-46B9-BA88-D34A6BB8776E}" destId="{3F561700-C3B4-481A-B2D5-EE2472C01816}" srcOrd="1" destOrd="0" parTransId="{6D8D565A-9249-43E2-93A1-B244ED0385A8}" sibTransId="{0196B69D-E490-4972-AFF9-776A5ACA8AF1}"/>
    <dgm:cxn modelId="{FBC804FE-4961-4AE2-8A3F-56028E2200D5}" type="presOf" srcId="{3F561700-C3B4-481A-B2D5-EE2472C01816}" destId="{7709DAED-81FA-4E46-8B22-A512AFBFE915}" srcOrd="0" destOrd="0" presId="urn:microsoft.com/office/officeart/2005/8/layout/hChevron3"/>
    <dgm:cxn modelId="{13D362B6-9E58-4AD0-B5C8-1F30C7AF7557}" type="presParOf" srcId="{1123BC9B-84C9-4C31-9CB9-CC8E18225894}" destId="{89DCEE43-3895-4FA3-8788-2DA10B013F33}" srcOrd="0" destOrd="0" presId="urn:microsoft.com/office/officeart/2005/8/layout/hChevron3"/>
    <dgm:cxn modelId="{980AF5EF-0A30-4FF3-87CB-17C5F9623655}" type="presParOf" srcId="{1123BC9B-84C9-4C31-9CB9-CC8E18225894}" destId="{CFC7D643-308A-4E81-916F-69FBEC292D60}" srcOrd="1" destOrd="0" presId="urn:microsoft.com/office/officeart/2005/8/layout/hChevron3"/>
    <dgm:cxn modelId="{2749A9E9-F507-42C4-AA53-DDCEA4DFB6EA}" type="presParOf" srcId="{1123BC9B-84C9-4C31-9CB9-CC8E18225894}" destId="{7709DAED-81FA-4E46-8B22-A512AFBFE915}" srcOrd="2" destOrd="0" presId="urn:microsoft.com/office/officeart/2005/8/layout/hChevron3"/>
    <dgm:cxn modelId="{A2D62A76-387B-4B3E-998F-838A999E79CF}" type="presParOf" srcId="{1123BC9B-84C9-4C31-9CB9-CC8E18225894}" destId="{250B9703-86BE-43FF-A83F-2F9BA40D6DBF}" srcOrd="3" destOrd="0" presId="urn:microsoft.com/office/officeart/2005/8/layout/hChevron3"/>
    <dgm:cxn modelId="{37F5A275-62CD-4259-A321-5350551A457F}" type="presParOf" srcId="{1123BC9B-84C9-4C31-9CB9-CC8E18225894}" destId="{9708CB76-DFF7-4B41-85C5-6C806869238D}" srcOrd="4" destOrd="0" presId="urn:microsoft.com/office/officeart/2005/8/layout/hChevron3"/>
    <dgm:cxn modelId="{0F4DD028-8F88-4EDA-9AAB-51FE21F64FD0}" type="presParOf" srcId="{1123BC9B-84C9-4C31-9CB9-CC8E18225894}" destId="{0B76501B-056D-402F-B545-764CF8123F7D}" srcOrd="5" destOrd="0" presId="urn:microsoft.com/office/officeart/2005/8/layout/hChevron3"/>
    <dgm:cxn modelId="{E91FC603-FDFF-46BF-93F2-A107798E726E}" type="presParOf" srcId="{1123BC9B-84C9-4C31-9CB9-CC8E18225894}" destId="{FD9F9DE5-15F0-4A8E-9E24-E2F4275DF056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DCEE43-3895-4FA3-8788-2DA10B013F33}">
      <dsp:nvSpPr>
        <dsp:cNvPr id="0" name=""/>
        <dsp:cNvSpPr/>
      </dsp:nvSpPr>
      <dsp:spPr>
        <a:xfrm>
          <a:off x="2381" y="2231496"/>
          <a:ext cx="2389187" cy="95567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40005" bIns="8001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Economics</a:t>
          </a:r>
        </a:p>
      </dsp:txBody>
      <dsp:txXfrm>
        <a:off x="2381" y="2231496"/>
        <a:ext cx="2150268" cy="955675"/>
      </dsp:txXfrm>
    </dsp:sp>
    <dsp:sp modelId="{7709DAED-81FA-4E46-8B22-A512AFBFE915}">
      <dsp:nvSpPr>
        <dsp:cNvPr id="0" name=""/>
        <dsp:cNvSpPr/>
      </dsp:nvSpPr>
      <dsp:spPr>
        <a:xfrm>
          <a:off x="1913731" y="2231496"/>
          <a:ext cx="2389187" cy="9556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80010" rIns="40005" bIns="8001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Civics</a:t>
          </a:r>
        </a:p>
      </dsp:txBody>
      <dsp:txXfrm>
        <a:off x="2391569" y="2231496"/>
        <a:ext cx="1433512" cy="955675"/>
      </dsp:txXfrm>
    </dsp:sp>
    <dsp:sp modelId="{9708CB76-DFF7-4B41-85C5-6C806869238D}">
      <dsp:nvSpPr>
        <dsp:cNvPr id="0" name=""/>
        <dsp:cNvSpPr/>
      </dsp:nvSpPr>
      <dsp:spPr>
        <a:xfrm>
          <a:off x="3825081" y="2231496"/>
          <a:ext cx="2389187" cy="9556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80010" rIns="40005" bIns="8001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Science</a:t>
          </a:r>
        </a:p>
      </dsp:txBody>
      <dsp:txXfrm>
        <a:off x="4302919" y="2231496"/>
        <a:ext cx="1433512" cy="955675"/>
      </dsp:txXfrm>
    </dsp:sp>
    <dsp:sp modelId="{FD9F9DE5-15F0-4A8E-9E24-E2F4275DF056}">
      <dsp:nvSpPr>
        <dsp:cNvPr id="0" name=""/>
        <dsp:cNvSpPr/>
      </dsp:nvSpPr>
      <dsp:spPr>
        <a:xfrm>
          <a:off x="5736431" y="2231496"/>
          <a:ext cx="2389187" cy="9556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80010" rIns="40005" bIns="8001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Etc.</a:t>
          </a:r>
        </a:p>
      </dsp:txBody>
      <dsp:txXfrm>
        <a:off x="6214269" y="2231496"/>
        <a:ext cx="1433512" cy="955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Data Analysis &amp; 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Marcus Lewis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</p:spPr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Data Analytics is a versatile means to explore the world.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BD232CB-8AE6-43CC-B04C-60B67461BB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5049485"/>
              </p:ext>
            </p:extLst>
          </p:nvPr>
        </p:nvGraphicFramePr>
        <p:xfrm>
          <a:off x="2062480" y="32941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outdoor, person, chain, standing&#10;&#10;Description automatically generated">
            <a:extLst>
              <a:ext uri="{FF2B5EF4-FFF2-40B4-BE49-F238E27FC236}">
                <a16:creationId xmlns:a16="http://schemas.microsoft.com/office/drawing/2014/main" id="{0C7F27E7-BB1A-4E43-A8D5-D7F934C2C6E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03" b="13027"/>
          <a:stretch/>
        </p:blipFill>
        <p:spPr>
          <a:xfrm>
            <a:off x="15" y="10"/>
            <a:ext cx="12191985" cy="4578340"/>
          </a:xfrm>
          <a:noFill/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D1C920C7-733F-4244-A844-ED2FACC5A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r>
              <a:rPr lang="en-US" dirty="0"/>
              <a:t>Equity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B798B2D-AF8F-4D92-A6B1-50C29B957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>
            <a:normAutofit/>
          </a:bodyPr>
          <a:lstStyle/>
          <a:p>
            <a:r>
              <a:rPr lang="en-US" dirty="0"/>
              <a:t>The prospect of examining social systems interests me because I want all citizens to live a good life.</a:t>
            </a:r>
          </a:p>
        </p:txBody>
      </p:sp>
    </p:spTree>
    <p:extLst>
      <p:ext uri="{BB962C8B-B14F-4D97-AF65-F5344CB8AC3E}">
        <p14:creationId xmlns:p14="http://schemas.microsoft.com/office/powerpoint/2010/main" val="1115858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F1378CA7-0248-4D75-B058-8FC83FA21D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20"/>
          <a:stretch/>
        </p:blipFill>
        <p:spPr>
          <a:xfrm>
            <a:off x="4161032" y="-1"/>
            <a:ext cx="8030968" cy="6858002"/>
          </a:xfr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8ABDF2A-2FDE-48EF-A1AB-23A84D077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/>
          <a:p>
            <a:r>
              <a:rPr lang="en-US" dirty="0"/>
              <a:t>Specificity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A5BB20F-1E0E-4D44-B6E8-260CF75D2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r>
              <a:rPr lang="en-US" dirty="0"/>
              <a:t>In a time of unprecedented data collection, we have the capacity to show exactly how people are affected by their surroundings.</a:t>
            </a:r>
          </a:p>
        </p:txBody>
      </p:sp>
    </p:spTree>
    <p:extLst>
      <p:ext uri="{BB962C8B-B14F-4D97-AF65-F5344CB8AC3E}">
        <p14:creationId xmlns:p14="http://schemas.microsoft.com/office/powerpoint/2010/main" val="66027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BA3B-8BF8-48D9-9430-06A1EEB2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Progress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67E592-414E-414C-9AA0-EBF4C9A874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>
            <a:normAutofit/>
          </a:bodyPr>
          <a:lstStyle/>
          <a:p>
            <a:r>
              <a:rPr lang="en-US" dirty="0"/>
              <a:t>This is what brought me into data analytics, and ultimately why I joined </a:t>
            </a:r>
            <a:r>
              <a:rPr lang="en-US" dirty="0" err="1"/>
              <a:t>Thinkful</a:t>
            </a:r>
            <a:r>
              <a:rPr lang="en-US" dirty="0"/>
              <a:t>.</a:t>
            </a:r>
          </a:p>
        </p:txBody>
      </p:sp>
      <p:pic>
        <p:nvPicPr>
          <p:cNvPr id="6" name="Content Placeholder 5" descr="A group of people standing in front of a cloudy sky&#10;&#10;Description automatically generated">
            <a:extLst>
              <a:ext uri="{FF2B5EF4-FFF2-40B4-BE49-F238E27FC236}">
                <a16:creationId xmlns:a16="http://schemas.microsoft.com/office/drawing/2014/main" id="{51CC32B5-87FD-434F-9899-C47881D0C2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2" r="1720"/>
          <a:stretch/>
        </p:blipFill>
        <p:spPr>
          <a:xfrm>
            <a:off x="6515944" y="2120900"/>
            <a:ext cx="4639736" cy="3748194"/>
          </a:xfrm>
          <a:noFill/>
        </p:spPr>
      </p:pic>
    </p:spTree>
    <p:extLst>
      <p:ext uri="{BB962C8B-B14F-4D97-AF65-F5344CB8AC3E}">
        <p14:creationId xmlns:p14="http://schemas.microsoft.com/office/powerpoint/2010/main" val="376217592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</Words>
  <Application>Microsoft Office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Bookman Old Style</vt:lpstr>
      <vt:lpstr>Calibri</vt:lpstr>
      <vt:lpstr>Franklin Gothic Book</vt:lpstr>
      <vt:lpstr>1_RetrospectVTI</vt:lpstr>
      <vt:lpstr>Data Analysis &amp; Me</vt:lpstr>
      <vt:lpstr>Data Analytics is a versatile means to explore the world.</vt:lpstr>
      <vt:lpstr>Equity</vt:lpstr>
      <vt:lpstr>Specificity</vt:lpstr>
      <vt:lpstr>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&amp; Me</dc:title>
  <dc:creator>marcus lewis</dc:creator>
  <cp:lastModifiedBy>marcus lewis</cp:lastModifiedBy>
  <cp:revision>1</cp:revision>
  <dcterms:created xsi:type="dcterms:W3CDTF">2020-09-28T21:15:28Z</dcterms:created>
  <dcterms:modified xsi:type="dcterms:W3CDTF">2020-09-28T21:16:03Z</dcterms:modified>
</cp:coreProperties>
</file>

<file path=docProps/thumbnail.jpeg>
</file>